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5" r:id="rId24"/>
    <p:sldId id="278" r:id="rId25"/>
    <p:sldId id="286" r:id="rId26"/>
    <p:sldId id="279" r:id="rId27"/>
    <p:sldId id="287" r:id="rId28"/>
    <p:sldId id="280" r:id="rId29"/>
    <p:sldId id="288" r:id="rId30"/>
    <p:sldId id="281" r:id="rId31"/>
    <p:sldId id="289" r:id="rId32"/>
    <p:sldId id="282" r:id="rId33"/>
    <p:sldId id="290" r:id="rId34"/>
    <p:sldId id="283" r:id="rId35"/>
    <p:sldId id="291" r:id="rId36"/>
    <p:sldId id="284" r:id="rId37"/>
    <p:sldId id="292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_Traffic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4043238"/>
          </a:xfrm>
          <a:prstGeom prst="rect">
            <a:avLst/>
          </a:prstGeom>
        </p:spPr>
      </p:pic>
      <p:pic>
        <p:nvPicPr>
          <p:cNvPr id="3" name="Picture 2" descr="CS_Traffic_Bar_Percentage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023360"/>
            <a:ext cx="3383280" cy="2791206"/>
          </a:xfrm>
          <a:prstGeom prst="rect">
            <a:avLst/>
          </a:prstGeom>
        </p:spPr>
      </p:pic>
      <p:pic>
        <p:nvPicPr>
          <p:cNvPr id="4" name="Picture 3" descr="CS_Traffic_Bar_Percentage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4023360"/>
            <a:ext cx="3383280" cy="27912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Huawei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Huawei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NAK-Alborz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Alborz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NAK-North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North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NAK-Tehran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Tehran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NAK-Huawei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Huawei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NAK-Nokia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Nokia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BR-TEL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BR-TEL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Farafan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Farafan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Huawei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Huawei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74320"/>
            <a:ext cx="8229600" cy="3077155"/>
          </a:xfrm>
          <a:prstGeom prst="rect">
            <a:avLst/>
          </a:prstGeom>
        </p:spPr>
      </p:pic>
      <p:pic>
        <p:nvPicPr>
          <p:cNvPr id="3" name="Picture 2" descr="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0771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S_Traffic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4043238"/>
          </a:xfrm>
          <a:prstGeom prst="rect">
            <a:avLst/>
          </a:prstGeom>
        </p:spPr>
      </p:pic>
      <p:pic>
        <p:nvPicPr>
          <p:cNvPr id="3" name="Picture 2" descr="PS_Traffic_Bar_Percentage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023360"/>
            <a:ext cx="3383280" cy="2791206"/>
          </a:xfrm>
          <a:prstGeom prst="rect">
            <a:avLst/>
          </a:prstGeom>
        </p:spPr>
      </p:pic>
      <p:pic>
        <p:nvPicPr>
          <p:cNvPr id="4" name="Picture 3" descr="PS_Traffic_Bar_Percentage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4023360"/>
            <a:ext cx="3383280" cy="279120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74320"/>
            <a:ext cx="8229600" cy="3077155"/>
          </a:xfrm>
          <a:prstGeom prst="rect">
            <a:avLst/>
          </a:prstGeom>
        </p:spPr>
      </p:pic>
      <p:pic>
        <p:nvPicPr>
          <p:cNvPr id="3" name="Picture 2" descr="CC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0771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D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74320"/>
            <a:ext cx="8229600" cy="2066345"/>
          </a:xfrm>
          <a:prstGeom prst="rect">
            <a:avLst/>
          </a:prstGeom>
        </p:spPr>
      </p:pic>
      <p:pic>
        <p:nvPicPr>
          <p:cNvPr id="3" name="Picture 2" descr="RD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2468880"/>
            <a:ext cx="8229600" cy="2066345"/>
          </a:xfrm>
          <a:prstGeom prst="rect">
            <a:avLst/>
          </a:prstGeom>
        </p:spPr>
      </p:pic>
      <p:pic>
        <p:nvPicPr>
          <p:cNvPr id="4" name="Picture 3" descr="RD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8" y="4663440"/>
            <a:ext cx="8229600" cy="20663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Albor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Albor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Alborz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Alborz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Alborz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Alborz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Alborz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Alborz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NAK-Alborz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45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Nor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Nort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Nort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North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North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North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North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North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NAK-North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35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Tehr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Tehr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Tehra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Tehr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Tehra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Tehra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Tehra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Tehran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NAK-Tehran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60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Huawe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Huawe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Huawe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Huawe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Huawe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Huawe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Huawei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Huawei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NAK-Huawei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NAK-Alborz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Alborz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Nok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Nok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Noki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Noki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Noki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Nokia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Nokia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Nokia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NAK-Nokia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84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BR-T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BR-TE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BR-TE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BR-TE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BR-TE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BR-TE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BR-TEL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BR-TEL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BR-TEL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59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Faraf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Faraf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Farafa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Faraf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Farafa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Farafa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Farafa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Farafan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Farafan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98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Huawe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Huawe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Huawe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Huawe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Huawe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Huawe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Huawei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Huawei_Cou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91440"/>
            <a:ext cx="8229600" cy="3236976"/>
          </a:xfrm>
          <a:prstGeom prst="rect">
            <a:avLst/>
          </a:prstGeom>
        </p:spPr>
      </p:pic>
      <p:pic>
        <p:nvPicPr>
          <p:cNvPr id="3" name="Picture 2" descr="RD_Huawei_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2369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NAK-North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North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NAK-Tehran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Tehran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NAK-Huawei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Huawei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NAK-Nokia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Nokia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BR-TEL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BR-TEL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Farafan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Farafan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On-screen Show (4:3)</PresentationFormat>
  <Paragraphs>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Seyed Ahmad Seyed Alikhani</cp:lastModifiedBy>
  <cp:revision>2</cp:revision>
  <dcterms:created xsi:type="dcterms:W3CDTF">2013-01-27T09:14:16Z</dcterms:created>
  <dcterms:modified xsi:type="dcterms:W3CDTF">2022-12-17T12:58:41Z</dcterms:modified>
  <cp:category/>
</cp:coreProperties>
</file>